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3" r:id="rId9"/>
    <p:sldId id="284" r:id="rId10"/>
    <p:sldId id="263" r:id="rId11"/>
    <p:sldId id="285" r:id="rId12"/>
    <p:sldId id="264" r:id="rId13"/>
    <p:sldId id="28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hat is STM ?" id="{3374D542-6E3E-455F-9BFB-B45891911720}">
          <p14:sldIdLst>
            <p14:sldId id="256"/>
            <p14:sldId id="257"/>
          </p14:sldIdLst>
        </p14:section>
        <p14:section name="How it Works" id="{6844172C-9703-4DC7-908A-C23538616A3C}">
          <p14:sldIdLst>
            <p14:sldId id="258"/>
            <p14:sldId id="259"/>
            <p14:sldId id="260"/>
            <p14:sldId id="261"/>
            <p14:sldId id="262"/>
            <p14:sldId id="283"/>
            <p14:sldId id="284"/>
            <p14:sldId id="263"/>
            <p14:sldId id="285"/>
            <p14:sldId id="264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598" autoAdjust="0"/>
  </p:normalViewPr>
  <p:slideViewPr>
    <p:cSldViewPr snapToGrid="0">
      <p:cViewPr>
        <p:scale>
          <a:sx n="68" d="100"/>
          <a:sy n="68" d="100"/>
        </p:scale>
        <p:origin x="1416" y="59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3240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3FCC2-4E7A-4671-AA79-177CB194E44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1C38D-F26D-4167-83EF-8774BC62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5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1C38D-F26D-4167-83EF-8774BC62D5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540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45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238323-0ADF-4328-9564-AEB5DFD80DB6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76FAE-C8F8-44A1-8BC7-9EB948371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3500"/>
            <a:ext cx="9144000" cy="1790700"/>
          </a:xfrm>
        </p:spPr>
        <p:txBody>
          <a:bodyPr vert="horz" lIns="91440" tIns="0" rIns="91440" bIns="0" rtlCol="0" anchor="t" anchorCtr="0">
            <a:noAutofit/>
          </a:bodyPr>
          <a:lstStyle>
            <a:lvl1pPr>
              <a:lnSpc>
                <a:spcPct val="100000"/>
              </a:lnSpc>
              <a:defRPr lang="en-US" sz="48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900C6-1C2C-4612-8672-356C6DDFD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8009"/>
            <a:ext cx="9144000" cy="1287675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>
              <a:lnSpc>
                <a:spcPct val="150000"/>
              </a:lnSpc>
              <a:spcAft>
                <a:spcPts val="1200"/>
              </a:spcAft>
            </a:pPr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4E620-B44E-41FF-8FA1-D955BD69C0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6" b="71478"/>
          <a:stretch/>
        </p:blipFill>
        <p:spPr>
          <a:xfrm>
            <a:off x="342899" y="4546601"/>
            <a:ext cx="11715751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4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B8AB91F-D739-4DD5-859B-B16B125B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034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770BB0-A521-41C6-A0AE-BEE679D2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465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F89203F-46EF-44A2-956A-7FF6AF93B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D47175-944E-463B-ABBB-06669A473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 anchor="ctr"/>
          <a:lstStyle>
            <a:lvl1pPr marL="0" indent="0" algn="l">
              <a:lnSpc>
                <a:spcPct val="150000"/>
              </a:lnSpc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 algn="l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0725B0-0DB7-41CE-9C4C-39E8D0F6325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5537" y="1507068"/>
            <a:ext cx="7143905" cy="4669896"/>
          </a:xfrm>
        </p:spPr>
        <p:txBody>
          <a:bodyPr anchor="ctr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9E63483-559C-4A6F-B04F-D6C56A3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9444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82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0017C897-2775-4930-B0BE-BEB72453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15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350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67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D5FD28E-AEC9-43B8-86F4-9CD3C41D49D7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AFE014-E3CD-4B9A-A705-F1CADD8F4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DE5F7-8A52-43AD-8F30-F13CF5450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C85AE-A002-4BA3-8D90-3960ED0FF8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E560-77BF-4D1A-B6E7-CD55CE12B1B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03AA5-C732-4ECB-88D6-DAA20E2C1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80433-CBB5-49C5-B032-5A800E5D0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2A06DA-7FF5-4DDE-94D0-63A83DB241E8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514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52" r:id="rId4"/>
    <p:sldLayoutId id="2147483660" r:id="rId5"/>
    <p:sldLayoutId id="2147483662" r:id="rId6"/>
    <p:sldLayoutId id="2147483661" r:id="rId7"/>
    <p:sldLayoutId id="2147483655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800" kern="120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assinebaghdadi.github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STM</a:t>
            </a:r>
            <a:r>
              <a:rPr lang="en-US" u="sng" dirty="0"/>
              <a:t> 0.1 </a:t>
            </a:r>
            <a:br>
              <a:rPr lang="en-US" dirty="0"/>
            </a:br>
            <a:r>
              <a:rPr lang="en-US" dirty="0"/>
              <a:t>Saccom Transport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22DE6-C2BE-4B53-BC28-C43EBD005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873" y="330258"/>
            <a:ext cx="9144000" cy="300991"/>
          </a:xfrm>
        </p:spPr>
        <p:txBody>
          <a:bodyPr/>
          <a:lstStyle/>
          <a:p>
            <a:r>
              <a:rPr lang="en-US" sz="2000" dirty="0"/>
              <a:t>User Guide 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FE0F52F-ADF1-4011-A51B-92383D0AB7F8}"/>
              </a:ext>
            </a:extLst>
          </p:cNvPr>
          <p:cNvSpPr txBox="1">
            <a:spLocks/>
          </p:cNvSpPr>
          <p:nvPr/>
        </p:nvSpPr>
        <p:spPr>
          <a:xfrm>
            <a:off x="8077762" y="5524500"/>
            <a:ext cx="3760738" cy="102056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/>
              <a:t>Created by </a:t>
            </a:r>
            <a:r>
              <a:rPr lang="en-US" sz="1400" b="1" u="sng" dirty="0"/>
              <a:t>YASSINE BAGHDADI</a:t>
            </a:r>
          </a:p>
          <a:p>
            <a:r>
              <a:rPr lang="en-US" sz="1400" b="1" dirty="0"/>
              <a:t>	with help of </a:t>
            </a:r>
            <a:r>
              <a:rPr lang="en-US" sz="1400" b="1" u="sng" dirty="0"/>
              <a:t>ANASS KADA </a:t>
            </a:r>
          </a:p>
          <a:p>
            <a:r>
              <a:rPr lang="en-US" sz="1400" b="1" dirty="0"/>
              <a:t>		and </a:t>
            </a:r>
            <a:r>
              <a:rPr lang="en-US" sz="1400" b="1" u="sng" dirty="0"/>
              <a:t>SACCOM IT TEAM</a:t>
            </a:r>
            <a:endParaRPr lang="en-US" sz="1400" b="1" dirty="0"/>
          </a:p>
          <a:p>
            <a:endParaRPr lang="en-US" sz="1400" b="1" u="sng" dirty="0"/>
          </a:p>
        </p:txBody>
      </p:sp>
    </p:spTree>
    <p:extLst>
      <p:ext uri="{BB962C8B-B14F-4D97-AF65-F5344CB8AC3E}">
        <p14:creationId xmlns:p14="http://schemas.microsoft.com/office/powerpoint/2010/main" val="2997580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4FD4D-5161-46CF-8E5C-B36508F35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 ? Part 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5A3B5B-4B07-4B65-917D-D6FE126B1D24}"/>
              </a:ext>
            </a:extLst>
          </p:cNvPr>
          <p:cNvSpPr txBox="1"/>
          <p:nvPr/>
        </p:nvSpPr>
        <p:spPr>
          <a:xfrm>
            <a:off x="527123" y="1530221"/>
            <a:ext cx="7272170" cy="427671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Prosses starting from the Driver side (Mobile app) :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D6498B-3A01-40A8-BC52-FAC7FD85492A}"/>
              </a:ext>
            </a:extLst>
          </p:cNvPr>
          <p:cNvSpPr txBox="1"/>
          <p:nvPr/>
        </p:nvSpPr>
        <p:spPr>
          <a:xfrm>
            <a:off x="688368" y="1957892"/>
            <a:ext cx="6380252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First thing is to give GPS and Calls Permissions to the apps without them can’t run properly.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GPS : to get trip path and driver’s current location.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Calls : to call the agent directly from the app .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FDB03A0-F00B-4109-B1E7-8EAA372A6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744" y="1427086"/>
            <a:ext cx="2800020" cy="4977814"/>
          </a:xfrm>
          <a:prstGeom prst="rect">
            <a:avLst/>
          </a:prstGeom>
        </p:spPr>
      </p:pic>
      <p:sp>
        <p:nvSpPr>
          <p:cNvPr id="24" name="Number 1" descr="Number 1">
            <a:extLst>
              <a:ext uri="{FF2B5EF4-FFF2-40B4-BE49-F238E27FC236}">
                <a16:creationId xmlns:a16="http://schemas.microsoft.com/office/drawing/2014/main" id="{1A08A2F0-C5C7-426D-A208-3F5AA88E667C}"/>
              </a:ext>
            </a:extLst>
          </p:cNvPr>
          <p:cNvSpPr/>
          <p:nvPr/>
        </p:nvSpPr>
        <p:spPr bwMode="blackWhite">
          <a:xfrm>
            <a:off x="8095856" y="1427086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25" name="Number 1" descr="Number 1">
            <a:extLst>
              <a:ext uri="{FF2B5EF4-FFF2-40B4-BE49-F238E27FC236}">
                <a16:creationId xmlns:a16="http://schemas.microsoft.com/office/drawing/2014/main" id="{280E1B30-30B5-46F4-8ECA-1D35E6154478}"/>
              </a:ext>
            </a:extLst>
          </p:cNvPr>
          <p:cNvSpPr/>
          <p:nvPr/>
        </p:nvSpPr>
        <p:spPr bwMode="blackWhite">
          <a:xfrm>
            <a:off x="399515" y="3429000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082C6A-C2C0-4013-B409-837D672F9556}"/>
              </a:ext>
            </a:extLst>
          </p:cNvPr>
          <p:cNvSpPr txBox="1"/>
          <p:nvPr/>
        </p:nvSpPr>
        <p:spPr>
          <a:xfrm>
            <a:off x="913404" y="3429000"/>
            <a:ext cx="4007918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Login Page with simple UI that you can access the app </a:t>
            </a:r>
          </a:p>
          <a:p>
            <a:pPr algn="l">
              <a:lnSpc>
                <a:spcPts val="1800"/>
              </a:lnSpc>
              <a:spcAft>
                <a:spcPts val="600"/>
              </a:spcAft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rough by the correct username and password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60D4C7-3A67-401E-9251-D76AF2B2CEBC}"/>
              </a:ext>
            </a:extLst>
          </p:cNvPr>
          <p:cNvSpPr txBox="1"/>
          <p:nvPr/>
        </p:nvSpPr>
        <p:spPr>
          <a:xfrm>
            <a:off x="5640512" y="2974368"/>
            <a:ext cx="914400" cy="91440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102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4FD4D-5161-46CF-8E5C-B36508F35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 ? Part 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D6498B-3A01-40A8-BC52-FAC7FD85492A}"/>
              </a:ext>
            </a:extLst>
          </p:cNvPr>
          <p:cNvSpPr txBox="1"/>
          <p:nvPr/>
        </p:nvSpPr>
        <p:spPr>
          <a:xfrm>
            <a:off x="913404" y="1367749"/>
            <a:ext cx="6380252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Trips list Page : 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Shows the available Trip that you have as driver .</a:t>
            </a:r>
          </a:p>
        </p:txBody>
      </p:sp>
      <p:sp>
        <p:nvSpPr>
          <p:cNvPr id="24" name="Number 1" descr="Number 1">
            <a:extLst>
              <a:ext uri="{FF2B5EF4-FFF2-40B4-BE49-F238E27FC236}">
                <a16:creationId xmlns:a16="http://schemas.microsoft.com/office/drawing/2014/main" id="{1A08A2F0-C5C7-426D-A208-3F5AA88E667C}"/>
              </a:ext>
            </a:extLst>
          </p:cNvPr>
          <p:cNvSpPr/>
          <p:nvPr/>
        </p:nvSpPr>
        <p:spPr bwMode="blackWhite">
          <a:xfrm>
            <a:off x="8301339" y="1325302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25" name="Number 1" descr="Number 1">
            <a:extLst>
              <a:ext uri="{FF2B5EF4-FFF2-40B4-BE49-F238E27FC236}">
                <a16:creationId xmlns:a16="http://schemas.microsoft.com/office/drawing/2014/main" id="{280E1B30-30B5-46F4-8ECA-1D35E6154478}"/>
              </a:ext>
            </a:extLst>
          </p:cNvPr>
          <p:cNvSpPr/>
          <p:nvPr/>
        </p:nvSpPr>
        <p:spPr bwMode="blackWhite">
          <a:xfrm>
            <a:off x="399515" y="1372222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60D4C7-3A67-401E-9251-D76AF2B2CEBC}"/>
              </a:ext>
            </a:extLst>
          </p:cNvPr>
          <p:cNvSpPr txBox="1"/>
          <p:nvPr/>
        </p:nvSpPr>
        <p:spPr>
          <a:xfrm>
            <a:off x="5640512" y="2974368"/>
            <a:ext cx="914400" cy="91440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638FB6-E2B5-4334-AB0D-E29EF847EA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3367" y="1196390"/>
            <a:ext cx="2959118" cy="52606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63A0102-1D40-43DF-842F-74DEC3736F0A}"/>
              </a:ext>
            </a:extLst>
          </p:cNvPr>
          <p:cNvSpPr txBox="1"/>
          <p:nvPr/>
        </p:nvSpPr>
        <p:spPr>
          <a:xfrm>
            <a:off x="512712" y="2609166"/>
            <a:ext cx="8076483" cy="2353251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 </a:t>
            </a: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When you choose a trip you’ll get an popped up page telling you if you want to start the trip or just see the agents ,</a:t>
            </a:r>
          </a:p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start it you have to provide the current KM in the vehicle counter (you can’t start a new trip </a:t>
            </a:r>
          </a:p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there is atrip started before),when the trip start you can change agent status :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Enter : enter the vehicle, the app getting the time and location.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Leave : Leave the vehicle, the app getting the time and the location.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Absent : if the agent is absent.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Call : to call the agent in case didn’t came at the time.</a:t>
            </a:r>
          </a:p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**see the video of simulation  in the next slide …</a:t>
            </a:r>
          </a:p>
        </p:txBody>
      </p:sp>
    </p:spTree>
    <p:extLst>
      <p:ext uri="{BB962C8B-B14F-4D97-AF65-F5344CB8AC3E}">
        <p14:creationId xmlns:p14="http://schemas.microsoft.com/office/powerpoint/2010/main" val="900682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4322E42-AFFD-4B81-BD7A-77AB9FC3B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 ? Part 7 Simulation .</a:t>
            </a:r>
          </a:p>
        </p:txBody>
      </p:sp>
      <p:pic>
        <p:nvPicPr>
          <p:cNvPr id="17" name="2021-09-30 02-19-33">
            <a:hlinkClick r:id="" action="ppaction://media"/>
            <a:extLst>
              <a:ext uri="{FF2B5EF4-FFF2-40B4-BE49-F238E27FC236}">
                <a16:creationId xmlns:a16="http://schemas.microsoft.com/office/drawing/2014/main" id="{09BC40F0-CA8F-416C-913F-D7ACD5EEFF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3944" y="1224527"/>
            <a:ext cx="9544112" cy="536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14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9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657856" y="396709"/>
            <a:ext cx="6876288" cy="640080"/>
          </a:xfrm>
        </p:spPr>
        <p:txBody>
          <a:bodyPr>
            <a:norm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More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Infos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about STM Project?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36A1BB-5436-48D2-A2CE-04AD1F326EEA}"/>
              </a:ext>
            </a:extLst>
          </p:cNvPr>
          <p:cNvSpPr txBox="1"/>
          <p:nvPr/>
        </p:nvSpPr>
        <p:spPr>
          <a:xfrm>
            <a:off x="6710291" y="6274190"/>
            <a:ext cx="5036234" cy="393896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Yassine Baghdadi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 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  <a:hlinkClick r:id="rId3"/>
              </a:rPr>
              <a:t>https://yassinebaghdadi.github.io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/</a:t>
            </a: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Title 9">
            <a:extLst>
              <a:ext uri="{FF2B5EF4-FFF2-40B4-BE49-F238E27FC236}">
                <a16:creationId xmlns:a16="http://schemas.microsoft.com/office/drawing/2014/main" id="{EE1F2191-218C-4B37-87C3-88AD77DF7C6C}"/>
              </a:ext>
            </a:extLst>
          </p:cNvPr>
          <p:cNvSpPr txBox="1">
            <a:spLocks/>
          </p:cNvSpPr>
          <p:nvPr/>
        </p:nvSpPr>
        <p:spPr>
          <a:xfrm>
            <a:off x="364822" y="1536192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Used techs :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DF9721-DCC2-45ED-B801-FA21EBB89C1C}"/>
              </a:ext>
            </a:extLst>
          </p:cNvPr>
          <p:cNvSpPr txBox="1"/>
          <p:nvPr/>
        </p:nvSpPr>
        <p:spPr>
          <a:xfrm>
            <a:off x="364821" y="2514600"/>
            <a:ext cx="11128483" cy="3450102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342900" indent="-34290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Desktop App (Admin side ):</a:t>
            </a:r>
          </a:p>
          <a:p>
            <a:pPr marL="800100" lvl="1" indent="-342900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Python : Pyqt5, </a:t>
            </a:r>
            <a:r>
              <a:rPr lang="en-US" sz="20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pymysql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firebase_admin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plyer, </a:t>
            </a:r>
            <a:r>
              <a:rPr lang="en-US" sz="20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openpyxl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selenium, requests, qt</a:t>
            </a:r>
          </a:p>
          <a:p>
            <a:pPr marL="800100" lvl="1" indent="-342900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C++ : QT compiler .</a:t>
            </a:r>
          </a:p>
          <a:p>
            <a:pPr marL="342900" indent="-34290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Mobile App (driver side):</a:t>
            </a:r>
          </a:p>
          <a:p>
            <a:pPr marL="800100" lvl="1" indent="-34290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Android studio : JAVA</a:t>
            </a:r>
            <a:r>
              <a:rPr lang="en-US" sz="200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XML</a:t>
            </a:r>
            <a:endParaRPr lang="en-US" sz="20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STM?</a:t>
            </a:r>
          </a:p>
        </p:txBody>
      </p:sp>
      <p:sp>
        <p:nvSpPr>
          <p:cNvPr id="8" name="TextBox 3D 2">
            <a:extLst>
              <a:ext uri="{FF2B5EF4-FFF2-40B4-BE49-F238E27FC236}">
                <a16:creationId xmlns:a16="http://schemas.microsoft.com/office/drawing/2014/main" id="{B50B1AB8-F700-4516-825B-6175463CCD3C}"/>
              </a:ext>
            </a:extLst>
          </p:cNvPr>
          <p:cNvSpPr txBox="1"/>
          <p:nvPr/>
        </p:nvSpPr>
        <p:spPr>
          <a:xfrm>
            <a:off x="604434" y="1610937"/>
            <a:ext cx="11358070" cy="4376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lnSpc>
                <a:spcPct val="200000"/>
              </a:lnSpc>
            </a:pPr>
            <a:r>
              <a:rPr lang="en-US" sz="2000" dirty="0"/>
              <a:t>STM 0.1 or SACCOM TRANSPORT MANAGEMENT is an Solution to manage the transport plans and avoid the Disorganized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Helvetica Neue"/>
              </a:rPr>
              <a:t> management, STM consist of two applications :</a:t>
            </a:r>
          </a:p>
          <a:p>
            <a:pPr marL="800100" lvl="1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rgbClr val="222222"/>
                </a:solidFill>
                <a:latin typeface="Helvetica Neue"/>
              </a:rPr>
              <a:t>STM-Mobile : Mobile Application work in android, for the drivers.</a:t>
            </a:r>
          </a:p>
          <a:p>
            <a:pPr marL="800100" lvl="1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2800" b="0" i="0" dirty="0">
                <a:solidFill>
                  <a:srgbClr val="222222"/>
                </a:solidFill>
                <a:effectLst/>
                <a:latin typeface="Helvetica Neue"/>
              </a:rPr>
              <a:t>STM-Desktop : Portable Desktop Application (no installation needed) for the Admin.</a:t>
            </a:r>
          </a:p>
          <a:p>
            <a:pPr>
              <a:lnSpc>
                <a:spcPct val="20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55108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How it Works? Part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606F24-D582-4BFF-93EE-759CCA8768EF}"/>
              </a:ext>
            </a:extLst>
          </p:cNvPr>
          <p:cNvSpPr txBox="1"/>
          <p:nvPr/>
        </p:nvSpPr>
        <p:spPr>
          <a:xfrm>
            <a:off x="527123" y="1530221"/>
            <a:ext cx="7272170" cy="427671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Prosses starting from the admin side (Desktop app) 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24716-2F31-48DC-B7C0-0359ECF2132D}"/>
              </a:ext>
            </a:extLst>
          </p:cNvPr>
          <p:cNvSpPr txBox="1"/>
          <p:nvPr/>
        </p:nvSpPr>
        <p:spPr>
          <a:xfrm>
            <a:off x="5310691" y="1968650"/>
            <a:ext cx="2069055" cy="427672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600" u="sng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Page 1 : Main page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FE69870-1F5C-4DC4-8CCA-472473261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3919" y="2903982"/>
            <a:ext cx="5437908" cy="32608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Left Bracket 13">
            <a:extLst>
              <a:ext uri="{FF2B5EF4-FFF2-40B4-BE49-F238E27FC236}">
                <a16:creationId xmlns:a16="http://schemas.microsoft.com/office/drawing/2014/main" id="{95BEE3E8-83FA-44DB-A596-F6CBD2FE94E7}"/>
              </a:ext>
            </a:extLst>
          </p:cNvPr>
          <p:cNvSpPr/>
          <p:nvPr/>
        </p:nvSpPr>
        <p:spPr>
          <a:xfrm>
            <a:off x="3148445" y="3803073"/>
            <a:ext cx="342901" cy="1911927"/>
          </a:xfrm>
          <a:prstGeom prst="leftBracket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ABE9EFC-F211-4C7F-B0FC-700690D849D9}"/>
              </a:ext>
            </a:extLst>
          </p:cNvPr>
          <p:cNvCxnSpPr/>
          <p:nvPr/>
        </p:nvCxnSpPr>
        <p:spPr>
          <a:xfrm>
            <a:off x="2452254" y="4800600"/>
            <a:ext cx="696191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7155497-E765-42E5-9018-68528D91B3A0}"/>
              </a:ext>
            </a:extLst>
          </p:cNvPr>
          <p:cNvSpPr/>
          <p:nvPr/>
        </p:nvSpPr>
        <p:spPr>
          <a:xfrm>
            <a:off x="4000500" y="3023753"/>
            <a:ext cx="540327" cy="519545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DC1BBE-4FD8-43D1-88B3-8FA9E4FFB199}"/>
              </a:ext>
            </a:extLst>
          </p:cNvPr>
          <p:cNvSpPr txBox="1"/>
          <p:nvPr/>
        </p:nvSpPr>
        <p:spPr>
          <a:xfrm>
            <a:off x="1039091" y="4598773"/>
            <a:ext cx="1485900" cy="322118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Coming Trips List *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CE03C27-C1A2-494E-AD5A-6CEA34F8EED2}"/>
              </a:ext>
            </a:extLst>
          </p:cNvPr>
          <p:cNvCxnSpPr>
            <a:cxnSpLocks/>
          </p:cNvCxnSpPr>
          <p:nvPr/>
        </p:nvCxnSpPr>
        <p:spPr>
          <a:xfrm>
            <a:off x="2951012" y="2622847"/>
            <a:ext cx="1049488" cy="4634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30F0389-D11F-4FB3-86DC-FE110709CDB9}"/>
              </a:ext>
            </a:extLst>
          </p:cNvPr>
          <p:cNvSpPr txBox="1"/>
          <p:nvPr/>
        </p:nvSpPr>
        <p:spPr>
          <a:xfrm>
            <a:off x="1704103" y="2380785"/>
            <a:ext cx="1246909" cy="322118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Employees List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97E16BD0-0E84-4F29-B8A5-6A898A2EFF99}"/>
              </a:ext>
            </a:extLst>
          </p:cNvPr>
          <p:cNvSpPr/>
          <p:nvPr/>
        </p:nvSpPr>
        <p:spPr>
          <a:xfrm>
            <a:off x="5133109" y="3023753"/>
            <a:ext cx="540327" cy="519545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801998D-3552-4FB2-BEA2-B79AC0BB895E}"/>
              </a:ext>
            </a:extLst>
          </p:cNvPr>
          <p:cNvSpPr/>
          <p:nvPr/>
        </p:nvSpPr>
        <p:spPr>
          <a:xfrm>
            <a:off x="6265718" y="3023752"/>
            <a:ext cx="540327" cy="519545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A720A52-DFE9-4E1E-AACC-C5BA78A9DAB4}"/>
              </a:ext>
            </a:extLst>
          </p:cNvPr>
          <p:cNvSpPr/>
          <p:nvPr/>
        </p:nvSpPr>
        <p:spPr>
          <a:xfrm>
            <a:off x="7450282" y="3023921"/>
            <a:ext cx="540327" cy="519545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90887FE-8B8B-404C-834B-3E7242E8789B}"/>
              </a:ext>
            </a:extLst>
          </p:cNvPr>
          <p:cNvCxnSpPr>
            <a:cxnSpLocks/>
          </p:cNvCxnSpPr>
          <p:nvPr/>
        </p:nvCxnSpPr>
        <p:spPr>
          <a:xfrm>
            <a:off x="4894112" y="2622847"/>
            <a:ext cx="290952" cy="4009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02A512C-CDCF-42D7-AB6F-3A2FC6EC15D1}"/>
              </a:ext>
            </a:extLst>
          </p:cNvPr>
          <p:cNvSpPr txBox="1"/>
          <p:nvPr/>
        </p:nvSpPr>
        <p:spPr>
          <a:xfrm>
            <a:off x="4031673" y="2299774"/>
            <a:ext cx="1246909" cy="322118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Vehicles List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E64DA66-5A3A-4C9E-A7B9-53CFB3B88FEB}"/>
              </a:ext>
            </a:extLst>
          </p:cNvPr>
          <p:cNvCxnSpPr>
            <a:cxnSpLocks/>
          </p:cNvCxnSpPr>
          <p:nvPr/>
        </p:nvCxnSpPr>
        <p:spPr>
          <a:xfrm>
            <a:off x="6535880" y="2715732"/>
            <a:ext cx="0" cy="3250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AEDB801-81A9-44DC-9874-C50038CCBB90}"/>
              </a:ext>
            </a:extLst>
          </p:cNvPr>
          <p:cNvSpPr txBox="1"/>
          <p:nvPr/>
        </p:nvSpPr>
        <p:spPr>
          <a:xfrm>
            <a:off x="5881249" y="2395276"/>
            <a:ext cx="1246909" cy="322118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Groupes</a:t>
            </a:r>
            <a:r>
              <a:rPr 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List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5CC1143-DBCF-486C-A381-553ACB404F8F}"/>
              </a:ext>
            </a:extLst>
          </p:cNvPr>
          <p:cNvCxnSpPr>
            <a:cxnSpLocks/>
          </p:cNvCxnSpPr>
          <p:nvPr/>
        </p:nvCxnSpPr>
        <p:spPr>
          <a:xfrm flipH="1">
            <a:off x="7973286" y="2432675"/>
            <a:ext cx="737756" cy="5661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8431829-10EF-4230-81FE-F9DDFBD7C7E7}"/>
              </a:ext>
            </a:extLst>
          </p:cNvPr>
          <p:cNvSpPr txBox="1"/>
          <p:nvPr/>
        </p:nvSpPr>
        <p:spPr>
          <a:xfrm>
            <a:off x="8356021" y="2059792"/>
            <a:ext cx="737756" cy="322118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All Trips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45CC402-82EC-4303-B173-7F70DA43FFB0}"/>
              </a:ext>
            </a:extLst>
          </p:cNvPr>
          <p:cNvSpPr txBox="1"/>
          <p:nvPr/>
        </p:nvSpPr>
        <p:spPr>
          <a:xfrm>
            <a:off x="9424555" y="4077215"/>
            <a:ext cx="342900" cy="318137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**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2B8568F-531F-4581-BDE5-9A59FE8FD4F2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7450283" y="4236284"/>
            <a:ext cx="1974272" cy="4610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9831C8F-72E0-487B-95DE-6E18457736B9}"/>
              </a:ext>
            </a:extLst>
          </p:cNvPr>
          <p:cNvSpPr txBox="1"/>
          <p:nvPr/>
        </p:nvSpPr>
        <p:spPr>
          <a:xfrm>
            <a:off x="280554" y="6164850"/>
            <a:ext cx="5392881" cy="592281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algn="l">
              <a:lnSpc>
                <a:spcPts val="1800"/>
              </a:lnSpc>
              <a:spcAft>
                <a:spcPts val="600"/>
              </a:spcAft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*    the trips the not yet done sorted by Date/Time From newer to older .</a:t>
            </a:r>
          </a:p>
          <a:p>
            <a:pPr algn="l">
              <a:lnSpc>
                <a:spcPts val="1800"/>
              </a:lnSpc>
              <a:spcAft>
                <a:spcPts val="600"/>
              </a:spcAft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**  No thing to show until click on some trip to see it’s info .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63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83D2B2-24CC-41A1-8AC3-EDF2DA2C3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Works? Part 2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85CDB0-AD30-4DBB-AC55-D824F09CE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4" y="1604210"/>
            <a:ext cx="4712634" cy="4805161"/>
          </a:xfrm>
        </p:spPr>
        <p:txBody>
          <a:bodyPr>
            <a:normAutofit/>
          </a:bodyPr>
          <a:lstStyle/>
          <a:p>
            <a:r>
              <a:rPr lang="en-US" dirty="0"/>
              <a:t>To Insert a 3D Model:</a:t>
            </a:r>
          </a:p>
          <a:p>
            <a:pPr marL="409575" lvl="1" indent="0">
              <a:lnSpc>
                <a:spcPct val="100000"/>
              </a:lnSpc>
              <a:buNone/>
            </a:pPr>
            <a:r>
              <a:rPr lang="en-US" sz="1600" b="1" dirty="0"/>
              <a:t>Agents/Employees List :</a:t>
            </a:r>
          </a:p>
          <a:p>
            <a:pPr marL="695325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Filter Agents by Groups .</a:t>
            </a:r>
          </a:p>
          <a:p>
            <a:pPr marL="581025" lvl="1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Search for Agent by Name or CIN or Matriculation …</a:t>
            </a:r>
          </a:p>
          <a:p>
            <a:pPr marL="581025" lvl="1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Edit Agent by select the agent and click EDIT button.</a:t>
            </a:r>
          </a:p>
          <a:p>
            <a:pPr marL="409575" lvl="1" indent="0">
              <a:lnSpc>
                <a:spcPct val="100000"/>
              </a:lnSpc>
              <a:buNone/>
            </a:pPr>
            <a:endParaRPr lang="en-US" dirty="0"/>
          </a:p>
          <a:p>
            <a:pPr marL="409575" lvl="1" indent="0">
              <a:lnSpc>
                <a:spcPct val="100000"/>
              </a:lnSpc>
              <a:buNone/>
            </a:pPr>
            <a:r>
              <a:rPr lang="en-US" sz="1600" b="1" dirty="0"/>
              <a:t>Add new Agent :</a:t>
            </a:r>
          </a:p>
          <a:p>
            <a:pPr marL="581025" lvl="1" indent="-1714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Fill all the information (all info required) ,</a:t>
            </a:r>
          </a:p>
          <a:p>
            <a:pPr marL="581025" lvl="1" indent="-1714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Click at the picture to choose Picture for the agent ,</a:t>
            </a:r>
          </a:p>
          <a:p>
            <a:pPr marL="409575" lvl="1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3572B26-98AF-4AA8-9A0F-435FBBFB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604200" y="1985729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51C4E8-1EC2-4782-B31A-6F082712F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604200" y="3995347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</a:t>
            </a:r>
            <a:endParaRPr lang="en-US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6F5FD48-9838-40A4-9D5D-18A7A5805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8092" y="448628"/>
            <a:ext cx="4234418" cy="25686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CF9F8D8-94C4-4B05-9071-66FDC1A16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6981026" y="448628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0B887D-D0AD-4BC0-BF16-CC4E84202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2399" y="3568674"/>
            <a:ext cx="2542402" cy="27203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264DBC15-9E75-4083-B85A-155EBEF16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7888227" y="3580904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</a:t>
            </a:r>
            <a:endParaRPr lang="en-US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439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EE622-B204-4BAA-A73B-2ED70B23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Works? Part 3</a:t>
            </a:r>
          </a:p>
        </p:txBody>
      </p:sp>
      <p:sp>
        <p:nvSpPr>
          <p:cNvPr id="6" name="Content Placeholder 7" descr="PowerPoint allows you to import a variety of popular 3D model formats. &#10;So no matter your workflows outside of PowerPoint, you should be able to find a suitable solution to make your 3D models portable and presentable to virtually anyone, anywhere and on any device (with just a few quick modifications)">
            <a:extLst>
              <a:ext uri="{FF2B5EF4-FFF2-40B4-BE49-F238E27FC236}">
                <a16:creationId xmlns:a16="http://schemas.microsoft.com/office/drawing/2014/main" id="{9908A373-FC7C-4282-8736-3682F263411C}"/>
              </a:ext>
            </a:extLst>
          </p:cNvPr>
          <p:cNvSpPr txBox="1">
            <a:spLocks/>
          </p:cNvSpPr>
          <p:nvPr/>
        </p:nvSpPr>
        <p:spPr>
          <a:xfrm>
            <a:off x="995285" y="1485933"/>
            <a:ext cx="3859349" cy="19113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Vehicles Page :</a:t>
            </a:r>
          </a:p>
          <a:p>
            <a:pPr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 </a:t>
            </a:r>
            <a:r>
              <a:rPr lang="en-US" sz="11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infos</a:t>
            </a:r>
            <a:r>
              <a:rPr 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about all the Vehicles.</a:t>
            </a:r>
          </a:p>
          <a:p>
            <a:pPr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Modify by select the vehicle and click Edit.</a:t>
            </a:r>
          </a:p>
          <a:p>
            <a:pPr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Add new vehicle .</a:t>
            </a:r>
          </a:p>
        </p:txBody>
      </p:sp>
      <p:sp>
        <p:nvSpPr>
          <p:cNvPr id="9" name="Number 1" descr="Number 1">
            <a:extLst>
              <a:ext uri="{FF2B5EF4-FFF2-40B4-BE49-F238E27FC236}">
                <a16:creationId xmlns:a16="http://schemas.microsoft.com/office/drawing/2014/main" id="{60C7D78B-18F1-458F-AF3B-1293CFF9F517}"/>
              </a:ext>
            </a:extLst>
          </p:cNvPr>
          <p:cNvSpPr/>
          <p:nvPr/>
        </p:nvSpPr>
        <p:spPr bwMode="blackWhite">
          <a:xfrm>
            <a:off x="546159" y="4067641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10" name="Step 1">
            <a:extLst>
              <a:ext uri="{FF2B5EF4-FFF2-40B4-BE49-F238E27FC236}">
                <a16:creationId xmlns:a16="http://schemas.microsoft.com/office/drawing/2014/main" id="{42184CEA-CF4E-4D47-96E0-8F669A14DC71}"/>
              </a:ext>
            </a:extLst>
          </p:cNvPr>
          <p:cNvSpPr txBox="1">
            <a:spLocks/>
          </p:cNvSpPr>
          <p:nvPr/>
        </p:nvSpPr>
        <p:spPr>
          <a:xfrm>
            <a:off x="999477" y="4097315"/>
            <a:ext cx="3671989" cy="12141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0"/>
              </a:spcAft>
              <a:buNone/>
              <a:defRPr/>
            </a:pPr>
            <a:r>
              <a:rPr 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Add new vehicle </a:t>
            </a:r>
            <a:r>
              <a:rPr 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Page :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>
              <a:spcAft>
                <a:spcPts val="0"/>
              </a:spcAft>
              <a:buFont typeface="Wingdings" panose="05000000000000000000" pitchFamily="2" charset="2"/>
              <a:buChar char="§"/>
              <a:defRPr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Fill </a:t>
            </a:r>
            <a:r>
              <a:rPr lang="en-US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allthe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infos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and choose driver for this new vehicle </a:t>
            </a:r>
          </a:p>
        </p:txBody>
      </p:sp>
      <p:sp>
        <p:nvSpPr>
          <p:cNvPr id="7" name="Number 2" descr="Number 2">
            <a:extLst>
              <a:ext uri="{FF2B5EF4-FFF2-40B4-BE49-F238E27FC236}">
                <a16:creationId xmlns:a16="http://schemas.microsoft.com/office/drawing/2014/main" id="{95D049CF-C399-43F8-9E11-8273E7ED2B3D}"/>
              </a:ext>
            </a:extLst>
          </p:cNvPr>
          <p:cNvSpPr/>
          <p:nvPr/>
        </p:nvSpPr>
        <p:spPr bwMode="blackWhite">
          <a:xfrm>
            <a:off x="8075028" y="3508310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</a:t>
            </a:r>
            <a:endParaRPr lang="en-US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747CAC-F3CB-4212-A786-9FB8FC4E1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68629" y="2868230"/>
            <a:ext cx="6318174" cy="640080"/>
          </a:xfrm>
          <a:prstGeom prst="rect">
            <a:avLst/>
          </a:prstGeom>
          <a:gradFill flip="none" rotWithShape="1">
            <a:gsLst>
              <a:gs pos="0">
                <a:srgbClr val="F5F5F5">
                  <a:alpha val="0"/>
                </a:srgbClr>
              </a:gs>
              <a:gs pos="100000">
                <a:srgbClr val="F5F5F5"/>
              </a:gs>
              <a:gs pos="43000">
                <a:srgbClr val="F5F5F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D818A-6772-4140-9BA1-3E5C4AC85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10017084" y="1839905"/>
            <a:ext cx="1866468" cy="894830"/>
          </a:xfrm>
          <a:prstGeom prst="rect">
            <a:avLst/>
          </a:prstGeom>
          <a:gradFill flip="none" rotWithShape="1">
            <a:gsLst>
              <a:gs pos="0">
                <a:srgbClr val="F5F5F5">
                  <a:alpha val="0"/>
                </a:srgbClr>
              </a:gs>
              <a:gs pos="100000">
                <a:srgbClr val="F5F5F5"/>
              </a:gs>
              <a:gs pos="58000">
                <a:srgbClr val="F5F5F5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b="1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FF42DEF-1F1E-4FDC-8D90-D22F398D9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0355" y="482844"/>
            <a:ext cx="4505054" cy="27327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" name="Number 1" descr="Number 1">
            <a:extLst>
              <a:ext uri="{FF2B5EF4-FFF2-40B4-BE49-F238E27FC236}">
                <a16:creationId xmlns:a16="http://schemas.microsoft.com/office/drawing/2014/main" id="{B08FBE68-2DCC-413A-B4FF-106AE2A1D900}"/>
              </a:ext>
            </a:extLst>
          </p:cNvPr>
          <p:cNvSpPr/>
          <p:nvPr/>
        </p:nvSpPr>
        <p:spPr bwMode="blackWhite">
          <a:xfrm>
            <a:off x="5980604" y="412671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20" name="Number 1" descr="Number 1">
            <a:extLst>
              <a:ext uri="{FF2B5EF4-FFF2-40B4-BE49-F238E27FC236}">
                <a16:creationId xmlns:a16="http://schemas.microsoft.com/office/drawing/2014/main" id="{F350CA9F-A07C-4D7F-8A51-E85D0952AA68}"/>
              </a:ext>
            </a:extLst>
          </p:cNvPr>
          <p:cNvSpPr/>
          <p:nvPr/>
        </p:nvSpPr>
        <p:spPr bwMode="blackWhite">
          <a:xfrm>
            <a:off x="585447" y="1476998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2F45121-9BC4-4912-8133-D08C2827A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8313" y="3508310"/>
            <a:ext cx="2059806" cy="26685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65633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ED516-A0B4-4D09-B6A3-A788188B6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it Works? Part 4</a:t>
            </a:r>
          </a:p>
        </p:txBody>
      </p:sp>
      <p:sp>
        <p:nvSpPr>
          <p:cNvPr id="11" name="Content Placeholder 17" descr="Try them yourself with the parrot on the right:">
            <a:extLst>
              <a:ext uri="{FF2B5EF4-FFF2-40B4-BE49-F238E27FC236}">
                <a16:creationId xmlns:a16="http://schemas.microsoft.com/office/drawing/2014/main" id="{AF2B300A-3A97-40E0-AA9A-37A944B1DAF8}"/>
              </a:ext>
            </a:extLst>
          </p:cNvPr>
          <p:cNvSpPr txBox="1">
            <a:spLocks/>
          </p:cNvSpPr>
          <p:nvPr/>
        </p:nvSpPr>
        <p:spPr>
          <a:xfrm>
            <a:off x="630366" y="1431342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Try them yourself with the parrot on the right:</a:t>
            </a:r>
          </a:p>
        </p:txBody>
      </p:sp>
      <p:sp>
        <p:nvSpPr>
          <p:cNvPr id="12" name="Number 1" descr="Method 1">
            <a:extLst>
              <a:ext uri="{FF2B5EF4-FFF2-40B4-BE49-F238E27FC236}">
                <a16:creationId xmlns:a16="http://schemas.microsoft.com/office/drawing/2014/main" id="{56816014-A74F-4DCC-B3EB-C797CAF4E802}"/>
              </a:ext>
            </a:extLst>
          </p:cNvPr>
          <p:cNvSpPr/>
          <p:nvPr/>
        </p:nvSpPr>
        <p:spPr bwMode="blackWhite">
          <a:xfrm>
            <a:off x="630366" y="1917997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13" name="Step 1 Text" descr="Click on your 3D Model: Click and hold on the 3D control to rotate or tilt your 3D model up, down, left, and right.">
            <a:extLst>
              <a:ext uri="{FF2B5EF4-FFF2-40B4-BE49-F238E27FC236}">
                <a16:creationId xmlns:a16="http://schemas.microsoft.com/office/drawing/2014/main" id="{5294FC26-E2BF-454F-B123-404EA194A3E3}"/>
              </a:ext>
            </a:extLst>
          </p:cNvPr>
          <p:cNvSpPr txBox="1">
            <a:spLocks/>
          </p:cNvSpPr>
          <p:nvPr/>
        </p:nvSpPr>
        <p:spPr>
          <a:xfrm>
            <a:off x="1066038" y="1958189"/>
            <a:ext cx="3552966" cy="1186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2000"/>
              </a:spcAft>
              <a:buNone/>
            </a:pPr>
            <a:r>
              <a:rPr 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Campaigns/Groups Page : </a:t>
            </a:r>
          </a:p>
          <a:p>
            <a:pPr>
              <a:lnSpc>
                <a:spcPct val="100000"/>
              </a:lnSpc>
              <a:spcAft>
                <a:spcPts val="2000"/>
              </a:spcAft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 name and </a:t>
            </a:r>
            <a:r>
              <a:rPr lang="en-US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schedual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of all groups</a:t>
            </a:r>
          </a:p>
        </p:txBody>
      </p:sp>
      <p:sp>
        <p:nvSpPr>
          <p:cNvPr id="14" name="Step 2 Number" descr="Method 2:">
            <a:extLst>
              <a:ext uri="{FF2B5EF4-FFF2-40B4-BE49-F238E27FC236}">
                <a16:creationId xmlns:a16="http://schemas.microsoft.com/office/drawing/2014/main" id="{9A5A9B9F-B0C0-4A76-B9C7-3C6ED0008BC9}"/>
              </a:ext>
            </a:extLst>
          </p:cNvPr>
          <p:cNvSpPr/>
          <p:nvPr/>
        </p:nvSpPr>
        <p:spPr bwMode="blackWhite">
          <a:xfrm>
            <a:off x="630366" y="3205699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</a:t>
            </a:r>
            <a:endParaRPr lang="en-US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5" name="Step 2 Text" descr="Alternatively, with your model selected, on the Ribbon, in the 3D Model Tool Format tab, you can click on 3D Model Views gallery to apply one of the various position views.">
            <a:extLst>
              <a:ext uri="{FF2B5EF4-FFF2-40B4-BE49-F238E27FC236}">
                <a16:creationId xmlns:a16="http://schemas.microsoft.com/office/drawing/2014/main" id="{D223119D-72DB-4091-AE4B-0A82DC881E79}"/>
              </a:ext>
            </a:extLst>
          </p:cNvPr>
          <p:cNvSpPr txBox="1">
            <a:spLocks/>
          </p:cNvSpPr>
          <p:nvPr/>
        </p:nvSpPr>
        <p:spPr>
          <a:xfrm>
            <a:off x="1066038" y="3245891"/>
            <a:ext cx="3552966" cy="16213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Add new Group </a:t>
            </a:r>
            <a:r>
              <a:rPr 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Page :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Fill the info and choose the Shift By specify the enter and leaving time (should be 9 hours between the two times 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9E1B13C-8182-4C5A-ADDD-78AF1ACD3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817" y="538013"/>
            <a:ext cx="4570366" cy="27599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4" name="Number 1" descr="Method 1">
            <a:extLst>
              <a:ext uri="{FF2B5EF4-FFF2-40B4-BE49-F238E27FC236}">
                <a16:creationId xmlns:a16="http://schemas.microsoft.com/office/drawing/2014/main" id="{A495A681-E491-49DE-A044-5C40B9E4A18D}"/>
              </a:ext>
            </a:extLst>
          </p:cNvPr>
          <p:cNvSpPr/>
          <p:nvPr/>
        </p:nvSpPr>
        <p:spPr bwMode="blackWhite">
          <a:xfrm>
            <a:off x="6607362" y="538013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E61C4D7-78E5-4E64-B6D0-EC109F0D4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3561" y="3681808"/>
            <a:ext cx="2098566" cy="27275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9" name="Step 2 Number" descr="Method 2:">
            <a:extLst>
              <a:ext uri="{FF2B5EF4-FFF2-40B4-BE49-F238E27FC236}">
                <a16:creationId xmlns:a16="http://schemas.microsoft.com/office/drawing/2014/main" id="{408CF9D8-6A66-4310-864A-D69F43D7E843}"/>
              </a:ext>
            </a:extLst>
          </p:cNvPr>
          <p:cNvSpPr/>
          <p:nvPr/>
        </p:nvSpPr>
        <p:spPr bwMode="blackWhite">
          <a:xfrm>
            <a:off x="6607362" y="3689200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</a:t>
            </a:r>
            <a:endParaRPr lang="en-US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584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3C97-E356-4FF9-AED5-879B8F991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Works? Part 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C05E07-9DB6-46A3-A5BC-DAB2E33A21F7}"/>
              </a:ext>
            </a:extLst>
          </p:cNvPr>
          <p:cNvSpPr txBox="1"/>
          <p:nvPr/>
        </p:nvSpPr>
        <p:spPr>
          <a:xfrm>
            <a:off x="1485900" y="220980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D4AFF4-5270-48E7-B5B7-B14BCACA19A8}"/>
              </a:ext>
            </a:extLst>
          </p:cNvPr>
          <p:cNvSpPr txBox="1"/>
          <p:nvPr/>
        </p:nvSpPr>
        <p:spPr>
          <a:xfrm>
            <a:off x="604434" y="1295400"/>
            <a:ext cx="4291404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All trips page :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You can create new trips by clicking on Create .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View details about a trip by double click on it .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C8361ED-A6C7-4555-8AA8-2D4B40D1C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885" y="2308809"/>
            <a:ext cx="6870438" cy="41478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64756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3C97-E356-4FF9-AED5-879B8F991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Works? Part 5-1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C05E07-9DB6-46A3-A5BC-DAB2E33A21F7}"/>
              </a:ext>
            </a:extLst>
          </p:cNvPr>
          <p:cNvSpPr txBox="1"/>
          <p:nvPr/>
        </p:nvSpPr>
        <p:spPr>
          <a:xfrm>
            <a:off x="1485900" y="220980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D4AFF4-5270-48E7-B5B7-B14BCACA19A8}"/>
              </a:ext>
            </a:extLst>
          </p:cNvPr>
          <p:cNvSpPr txBox="1"/>
          <p:nvPr/>
        </p:nvSpPr>
        <p:spPr>
          <a:xfrm>
            <a:off x="604434" y="1295399"/>
            <a:ext cx="7968066" cy="1285875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Trip View Page :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Date and Time of trip are valid you can add or remove Agents from that trip .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You can click on Start time to get started location and the same for the stop .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the Trip already done you can click at view and see the full path of the trip on google maps as the video shows.</a:t>
            </a:r>
          </a:p>
        </p:txBody>
      </p:sp>
      <p:pic>
        <p:nvPicPr>
          <p:cNvPr id="3" name="2021-09-30 00-50-48">
            <a:hlinkClick r:id="" action="ppaction://media"/>
            <a:extLst>
              <a:ext uri="{FF2B5EF4-FFF2-40B4-BE49-F238E27FC236}">
                <a16:creationId xmlns:a16="http://schemas.microsoft.com/office/drawing/2014/main" id="{F20AF1E6-2A98-4143-BCF5-3F84CB5831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3991" y="2571749"/>
            <a:ext cx="7419975" cy="4173736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56136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3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3C97-E356-4FF9-AED5-879B8F991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Works? Part 5-2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C05E07-9DB6-46A3-A5BC-DAB2E33A21F7}"/>
              </a:ext>
            </a:extLst>
          </p:cNvPr>
          <p:cNvSpPr txBox="1"/>
          <p:nvPr/>
        </p:nvSpPr>
        <p:spPr>
          <a:xfrm>
            <a:off x="1485900" y="220980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D4AFF4-5270-48E7-B5B7-B14BCACA19A8}"/>
              </a:ext>
            </a:extLst>
          </p:cNvPr>
          <p:cNvSpPr txBox="1"/>
          <p:nvPr/>
        </p:nvSpPr>
        <p:spPr>
          <a:xfrm>
            <a:off x="604434" y="1295399"/>
            <a:ext cx="7968066" cy="747763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Trip View Page :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Click Export and get a excel file ready to print by the names of agents for that trip (see the video).</a:t>
            </a:r>
          </a:p>
        </p:txBody>
      </p:sp>
      <p:pic>
        <p:nvPicPr>
          <p:cNvPr id="4" name="2021-09-30 00-58-41">
            <a:hlinkClick r:id="" action="ppaction://media"/>
            <a:extLst>
              <a:ext uri="{FF2B5EF4-FFF2-40B4-BE49-F238E27FC236}">
                <a16:creationId xmlns:a16="http://schemas.microsoft.com/office/drawing/2014/main" id="{9BD2B398-3677-449C-8A3D-CEEB58427B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8526" y="1938458"/>
            <a:ext cx="8229325" cy="4628995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41101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t Started with 3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 marL="0" indent="0" algn="l">
          <a:lnSpc>
            <a:spcPts val="1800"/>
          </a:lnSpc>
          <a:spcAft>
            <a:spcPts val="600"/>
          </a:spcAft>
          <a:buNone/>
          <a:defRPr sz="1200" dirty="0" smtClean="0">
            <a:solidFill>
              <a:prstClr val="black">
                <a:lumMod val="75000"/>
                <a:lumOff val="25000"/>
              </a:prstClr>
            </a:solidFill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ing Your Presentations" id="{59065FFD-95A5-4387-9888-595CD54FE3CE}" vid="{8A46A32C-1227-47D7-A4C8-360887988C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{60788E1E-2499-436B-92C6-B9C5378B30CB}tf16411177_win32</Template>
  <TotalTime>875</TotalTime>
  <Words>767</Words>
  <Application>Microsoft Office PowerPoint</Application>
  <PresentationFormat>Widescreen</PresentationFormat>
  <Paragraphs>100</Paragraphs>
  <Slides>13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Helvetica Neue</vt:lpstr>
      <vt:lpstr>Segoe UI</vt:lpstr>
      <vt:lpstr>Segoe UI Light</vt:lpstr>
      <vt:lpstr>Segoe UI Semibold</vt:lpstr>
      <vt:lpstr>Wingdings</vt:lpstr>
      <vt:lpstr>Get Started with 3D</vt:lpstr>
      <vt:lpstr>STM 0.1  Saccom Transport Management</vt:lpstr>
      <vt:lpstr>What is STM?</vt:lpstr>
      <vt:lpstr>How it Works? Part 1</vt:lpstr>
      <vt:lpstr>How it Works? Part 2</vt:lpstr>
      <vt:lpstr>How it Works? Part 3</vt:lpstr>
      <vt:lpstr>How it Works? Part 4</vt:lpstr>
      <vt:lpstr>How it Works? Part 5</vt:lpstr>
      <vt:lpstr>How it Works? Part 5-1</vt:lpstr>
      <vt:lpstr>How it Works? Part 5-2</vt:lpstr>
      <vt:lpstr>How it work ? Part 6</vt:lpstr>
      <vt:lpstr>How it work ? Part 6</vt:lpstr>
      <vt:lpstr>How it Works ? Part 7 Simulation .</vt:lpstr>
      <vt:lpstr>More Infos about STM Project?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STM 0.1  Saccom Transport Management</dc:title>
  <dc:creator>YassineBaghdadi</dc:creator>
  <cp:lastModifiedBy>YassineBaghdadi</cp:lastModifiedBy>
  <cp:revision>3</cp:revision>
  <dcterms:created xsi:type="dcterms:W3CDTF">2021-09-29T09:54:33Z</dcterms:created>
  <dcterms:modified xsi:type="dcterms:W3CDTF">2021-09-30T01:38:08Z</dcterms:modified>
</cp:coreProperties>
</file>

<file path=docProps/thumbnail.jpeg>
</file>